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61" r:id="rId5"/>
    <p:sldId id="267" r:id="rId6"/>
    <p:sldId id="270" r:id="rId7"/>
    <p:sldId id="272" r:id="rId8"/>
    <p:sldId id="271" r:id="rId9"/>
    <p:sldId id="275" r:id="rId10"/>
    <p:sldId id="274" r:id="rId11"/>
    <p:sldId id="276" r:id="rId12"/>
    <p:sldId id="273" r:id="rId13"/>
    <p:sldId id="26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72214" autoAdjust="0"/>
  </p:normalViewPr>
  <p:slideViewPr>
    <p:cSldViewPr snapToGrid="0">
      <p:cViewPr varScale="1">
        <p:scale>
          <a:sx n="67" d="100"/>
          <a:sy n="67" d="100"/>
        </p:scale>
        <p:origin x="14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</a:t>
            </a:r>
            <a:r>
              <a:rPr lang="fr-FR" dirty="0" err="1"/>
              <a:t>execution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dev s’affecte un des ticket mis à sa dispo dans JIRA</a:t>
            </a:r>
            <a:br>
              <a:rPr lang="fr-FR" dirty="0"/>
            </a:br>
            <a:r>
              <a:rPr lang="fr-FR" dirty="0"/>
              <a:t>Il produit du code pour réaliser ce ticket et le pousse sur </a:t>
            </a:r>
            <a:r>
              <a:rPr lang="fr-FR" dirty="0" err="1"/>
              <a:t>Github</a:t>
            </a:r>
            <a:br>
              <a:rPr lang="fr-FR" dirty="0"/>
            </a:br>
            <a:r>
              <a:rPr lang="fr-FR" dirty="0"/>
              <a:t>L’application prend en compte , au fur et à mesure, le code qui a été produit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44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3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1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5" Type="http://schemas.openxmlformats.org/officeDocument/2006/relationships/image" Target="../media/image19.svg"/><Relationship Id="rId15" Type="http://schemas.openxmlformats.org/officeDocument/2006/relationships/image" Target="../media/image35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40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17.svg"/><Relationship Id="rId9" Type="http://schemas.openxmlformats.org/officeDocument/2006/relationships/image" Target="../media/image11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25" name="Graphique 13" descr="Groupe de personnes avec un remplissage uni">
            <a:extLst>
              <a:ext uri="{FF2B5EF4-FFF2-40B4-BE49-F238E27FC236}">
                <a16:creationId xmlns:a16="http://schemas.microsoft.com/office/drawing/2014/main" id="{80707B3F-6700-3AB3-B68B-752D38CBA8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5185" y="3673871"/>
            <a:ext cx="466919" cy="47796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561988" y="4025752"/>
            <a:ext cx="964111" cy="1025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toutes dernières technologies , elles honorent leurs collaborateurs et accroisse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200857" y="1342119"/>
            <a:ext cx="7828718" cy="483008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Tout travail d’un dev qui n’est pas de produire du code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plutôt de faire en sorte qu’il pourra en produire plus rapidement et de meilleure qualité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ex de git , avant on enregistrait des fichiers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en fait c’est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L’avantage en informatique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Encourager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jenkinsFile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de voir/définir comment le code sera construit testé et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hlinkClick r:id="rId15"/>
              </a:rPr>
              <a:t>https://martinfowler.com/bliki/DevOpsCulture.html</a:t>
            </a: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7678FF6A-120C-E946-9475-64E577778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D493DF0D-F8E2-0B61-6B3F-1362CF4ED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B0C2BB32-6CDF-DA88-79B6-BC966B5151B4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921FC0C-3BBD-4E9D-406D-CD76187535C2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1245" y="1020702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16" y="2722988"/>
            <a:ext cx="1993868" cy="15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045FDC4-EEAE-9C1B-CDD5-E5C94827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806" y="3529262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5288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1B136670-612C-BDC3-0164-B440FFF176FC}"/>
              </a:ext>
            </a:extLst>
          </p:cNvPr>
          <p:cNvSpPr/>
          <p:nvPr/>
        </p:nvSpPr>
        <p:spPr>
          <a:xfrm rot="18860296">
            <a:off x="5119979" y="31564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C1D56E3C-2187-824E-4DB3-7E1AC1A8C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D9DD497-9781-41A2-83CC-9C2F55BF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B5022252-F247-8DE9-D2F4-243CF7632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ECE3779A-FD44-544F-C103-AE8C7D90882A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53665F2-A11A-6B69-C31F-A552BA4D4C92}"/>
              </a:ext>
            </a:extLst>
          </p:cNvPr>
          <p:cNvSpPr txBox="1">
            <a:spLocks/>
          </p:cNvSpPr>
          <p:nvPr/>
        </p:nvSpPr>
        <p:spPr>
          <a:xfrm>
            <a:off x="440575" y="1353527"/>
            <a:ext cx="9153577" cy="445574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ex de git , avant on enregistrait des fichiers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en fait c’est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L’avantage en informatique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Encourager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jenkinsFile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de voir/définir comment le code sera construit testé et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/>
              <a:t>https:/</a:t>
            </a: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3FB67-A3DB-31BF-D4F1-1E3F79276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D96BFC8-96B4-4762-A910-E7E967EF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</a:t>
            </a:r>
            <a:r>
              <a:rPr lang="fr-FR" dirty="0" err="1"/>
              <a:t>environement</a:t>
            </a:r>
            <a:endParaRPr lang="fr-FR" dirty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6652C150-F3A3-2ECF-31C5-B2E269603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2FEC288-D9E9-06EB-221F-840C7184B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49BEB3B4-1CBB-B759-747E-9E0855837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589975D4-D778-BD61-A897-4AD771B63977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36CE43E9-EFD2-11EF-56A6-DC58013D1C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4F6D7E7-E3FC-2840-9198-0E1D5257768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C33503B8-1750-EE2E-AF3E-F8A86B239F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71" y="1114152"/>
            <a:ext cx="1676400" cy="1676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B9630D3-6BC9-CFAD-70E8-F9153AE4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81" y="3500686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4B66C44-914A-6FF5-776D-0036161024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" y="3500686"/>
            <a:ext cx="1597380" cy="159738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DDCF4F43-4AEF-0E65-F7FF-04110D1C1036}"/>
              </a:ext>
            </a:extLst>
          </p:cNvPr>
          <p:cNvGrpSpPr/>
          <p:nvPr/>
        </p:nvGrpSpPr>
        <p:grpSpPr>
          <a:xfrm>
            <a:off x="7065200" y="3124200"/>
            <a:ext cx="2451318" cy="2451318"/>
            <a:chOff x="7808317" y="3500686"/>
            <a:chExt cx="2451318" cy="2451318"/>
          </a:xfrm>
        </p:grpSpPr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60404470-967A-17E7-1B14-D22223CAA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08317" y="3500686"/>
              <a:ext cx="2451318" cy="245131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D5FAB71-4CAD-9C71-CC8C-C60D53114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64138" y="3890470"/>
              <a:ext cx="1236674" cy="1704961"/>
            </a:xfrm>
            <a:prstGeom prst="rect">
              <a:avLst/>
            </a:prstGeom>
          </p:spPr>
        </p:pic>
      </p:grp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71046576-B739-DD9B-8AEC-EC455137A0D3}"/>
              </a:ext>
            </a:extLst>
          </p:cNvPr>
          <p:cNvSpPr/>
          <p:nvPr/>
        </p:nvSpPr>
        <p:spPr>
          <a:xfrm>
            <a:off x="2714625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70C1B015-B0ED-93A9-D1FF-637C4E19A65D}"/>
              </a:ext>
            </a:extLst>
          </p:cNvPr>
          <p:cNvSpPr/>
          <p:nvPr/>
        </p:nvSpPr>
        <p:spPr>
          <a:xfrm>
            <a:off x="5829711" y="40707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AA7D8688-5711-E0BB-6FC4-8BB1470E1015}"/>
              </a:ext>
            </a:extLst>
          </p:cNvPr>
          <p:cNvSpPr/>
          <p:nvPr/>
        </p:nvSpPr>
        <p:spPr>
          <a:xfrm rot="16200000">
            <a:off x="4594676" y="2864357"/>
            <a:ext cx="55319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90116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2454</TotalTime>
  <Words>578</Words>
  <Application>Microsoft Office PowerPoint</Application>
  <PresentationFormat>Grand écran</PresentationFormat>
  <Paragraphs>76</Paragraphs>
  <Slides>10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0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La machine</vt:lpstr>
      <vt:lpstr>IaC sur cloud DigitalOcean (Iaas) </vt:lpstr>
      <vt:lpstr>Dev build and Deploy : les githubActions à la manœuvre </vt:lpstr>
      <vt:lpstr>Suivi automatique de JIRA : encore une githubActions</vt:lpstr>
      <vt:lpstr>L’environement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10</cp:revision>
  <dcterms:created xsi:type="dcterms:W3CDTF">2024-11-27T08:46:35Z</dcterms:created>
  <dcterms:modified xsi:type="dcterms:W3CDTF">2025-01-24T15:26:01Z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